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9502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Vorführung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1038325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38199" y="1690687"/>
            <a:ext cx="3826003" cy="2533834"/>
          </a:xfrm>
          <a:prstGeom prst="rect">
            <a:avLst/>
          </a:prstGeom>
        </p:spPr>
      </p:pic>
      <p:pic>
        <p:nvPicPr>
          <p:cNvPr id="50022587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878673" y="3965590"/>
            <a:ext cx="3826003" cy="2533834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4821733" y="1690687"/>
            <a:ext cx="6883628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238.200px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662.000px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Light"/>
                <a:ea typeface="Quicksand Light"/>
                <a:cs typeface="Quicksand Light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12.786.540px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544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Python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5244440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9451157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9465" y="1220679"/>
            <a:ext cx="4725088" cy="5446820"/>
          </a:xfrm>
          <a:prstGeom prst="rect">
            <a:avLst/>
          </a:prstGeom>
        </p:spPr>
      </p:pic>
      <p:sp>
        <p:nvSpPr>
          <p:cNvPr id="166923247" name="" hidden="0"/>
          <p:cNvSpPr txBox="1"/>
          <p:nvPr isPhoto="0" userDrawn="0"/>
        </p:nvSpPr>
        <p:spPr bwMode="auto">
          <a:xfrm flipH="0" flipV="0">
            <a:off x="7269538" y="1535096"/>
            <a:ext cx="470208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Light"/>
                <a:ea typeface="Quicksand Light"/>
                <a:cs typeface="Quicksand Light"/>
              </a:rPr>
              <a:t>: 7217 ms (~ 7 s)</a:t>
            </a:r>
            <a:endParaRPr b="0">
              <a:latin typeface="Quicksand Light"/>
              <a:ea typeface="Quicksand Light"/>
              <a:cs typeface="Quicksand Light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Light"/>
                <a:ea typeface="Quicksand Light"/>
                <a:cs typeface="Quicksand Light"/>
              </a:rPr>
              <a:t>: 20309 ms (~ 20 s)</a:t>
            </a:r>
            <a:endParaRPr b="0">
              <a:latin typeface="Quicksand Light"/>
              <a:ea typeface="Quicksand Light"/>
              <a:cs typeface="Quicksand Light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Light"/>
                <a:ea typeface="Quicksand Light"/>
                <a:cs typeface="Quicksand Light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387394 ms (</a:t>
            </a:r>
            <a:r>
              <a:rPr b="0">
                <a:latin typeface="Quicksand Light"/>
                <a:ea typeface="Quicksand Light"/>
                <a:cs typeface="Quicksand Light"/>
              </a:rPr>
              <a:t>~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 387 s, ~</a:t>
            </a:r>
            <a:r>
              <a:rPr b="0">
                <a:latin typeface="Quicksand Light"/>
                <a:ea typeface="Quicksand Light"/>
                <a:cs typeface="Quicksand Light"/>
              </a:rPr>
              <a:t> 6 m 30 s)</a:t>
            </a:r>
            <a:endParaRPr b="0"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90180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C++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36198497" name="" hidden="0"/>
          <p:cNvSpPr/>
          <p:nvPr isPhoto="0" userDrawn="0"/>
        </p:nvSpPr>
        <p:spPr bwMode="auto">
          <a:xfrm flipH="0" flipV="0">
            <a:off x="6077489" y="4349641"/>
            <a:ext cx="20370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8440807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8929" y="1403528"/>
            <a:ext cx="6077489" cy="5377703"/>
          </a:xfrm>
          <a:prstGeom prst="rect">
            <a:avLst/>
          </a:prstGeom>
        </p:spPr>
      </p:pic>
      <p:sp>
        <p:nvSpPr>
          <p:cNvPr id="161007473" name="" hidden="0"/>
          <p:cNvSpPr txBox="1"/>
          <p:nvPr isPhoto="0" userDrawn="0"/>
        </p:nvSpPr>
        <p:spPr bwMode="auto">
          <a:xfrm flipH="0" flipV="0">
            <a:off x="7269537" y="1535096"/>
            <a:ext cx="4702374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Light"/>
                <a:ea typeface="Quicksand Light"/>
                <a:cs typeface="Quicksand Light"/>
              </a:rPr>
              <a:t>: 16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15757 µs</a:t>
            </a:r>
            <a:r>
              <a:rPr b="0">
                <a:latin typeface="Quicksand Light"/>
                <a:ea typeface="Quicksand Light"/>
                <a:cs typeface="Quicksand Light"/>
              </a:rPr>
              <a:t>)</a:t>
            </a:r>
            <a:endParaRPr b="0">
              <a:latin typeface="Quicksand Light"/>
              <a:ea typeface="Quicksand Light"/>
              <a:cs typeface="Quicksand Light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Light"/>
                <a:ea typeface="Quicksand Light"/>
                <a:cs typeface="Quicksand Light"/>
              </a:rPr>
              <a:t>: 44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43910 µs</a:t>
            </a:r>
            <a:r>
              <a:rPr b="0">
                <a:latin typeface="Quicksand Light"/>
                <a:ea typeface="Quicksand Light"/>
                <a:cs typeface="Quicksand Light"/>
              </a:rPr>
              <a:t>)</a:t>
            </a:r>
            <a:endParaRPr b="0">
              <a:latin typeface="Quicksand Light"/>
              <a:ea typeface="Quicksand Light"/>
              <a:cs typeface="Quicksand Light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Light"/>
                <a:ea typeface="Quicksand Light"/>
                <a:cs typeface="Quicksand Light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879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879086 µs</a:t>
            </a:r>
            <a:r>
              <a:rPr b="0">
                <a:latin typeface="Quicksand Light"/>
                <a:ea typeface="Quicksand Light"/>
                <a:cs typeface="Quicksand Light"/>
              </a:rPr>
              <a:t>)</a:t>
            </a:r>
            <a:endParaRPr b="0"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33060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59396248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5607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Naive Implementierung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6597482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89597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Erste Optimization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402939562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0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Lade alle werte gleichzeitig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1426062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2022-03-27T20:46:26Z</dcterms:modified>
  <cp:category/>
  <cp:contentStatus/>
  <cp:version/>
</cp:coreProperties>
</file>